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notesSlides/notesSlide2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344" r:id="rId3"/>
    <p:sldId id="257" r:id="rId4"/>
    <p:sldId id="339" r:id="rId5"/>
    <p:sldId id="304" r:id="rId6"/>
    <p:sldId id="305" r:id="rId7"/>
    <p:sldId id="306" r:id="rId8"/>
    <p:sldId id="307" r:id="rId9"/>
    <p:sldId id="313" r:id="rId10"/>
    <p:sldId id="340" r:id="rId11"/>
    <p:sldId id="341" r:id="rId12"/>
    <p:sldId id="264" r:id="rId13"/>
    <p:sldId id="319" r:id="rId14"/>
    <p:sldId id="318" r:id="rId15"/>
    <p:sldId id="342" r:id="rId16"/>
    <p:sldId id="316" r:id="rId17"/>
    <p:sldId id="343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35" r:id="rId26"/>
    <p:sldId id="336" r:id="rId27"/>
    <p:sldId id="331" r:id="rId28"/>
    <p:sldId id="333" r:id="rId29"/>
    <p:sldId id="332" r:id="rId30"/>
    <p:sldId id="334" r:id="rId31"/>
    <p:sldId id="330" r:id="rId32"/>
    <p:sldId id="329" r:id="rId33"/>
    <p:sldId id="328" r:id="rId34"/>
    <p:sldId id="289" r:id="rId35"/>
    <p:sldId id="338" r:id="rId3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8"/>
    </p:embeddedFont>
    <p:embeddedFont>
      <p:font typeface="Della Respira" panose="0200060300000000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/>
    <p:restoredTop sz="94702"/>
  </p:normalViewPr>
  <p:slideViewPr>
    <p:cSldViewPr snapToGrid="0" snapToObjects="1">
      <p:cViewPr varScale="1">
        <p:scale>
          <a:sx n="149" d="100"/>
          <a:sy n="149" d="100"/>
        </p:scale>
        <p:origin x="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6:3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7:32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AF5BB4-C9A0-D5F8-C4A1-CA3713D5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0B04AF2-2C46-0037-511B-44A6E77C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3A6AEE4C-88C4-25B3-F01C-FCBF6A69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7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2A17F7-E503-1260-2561-F0566AC6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B690714-E522-BCA8-6F88-0BB28F61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7CB123F-AB93-9E60-108B-624D84EDB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0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DAA1ADA-EA6B-A05A-9B86-01B79432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00F1AC9-46C7-0A28-6034-507BE4AC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1AA2348-4DC8-07CA-77B9-0E46F4C9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56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11CB40F-9650-F22D-DBD6-7C3FFE12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6197C066-E013-DC4C-B335-7E21A4F5F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3021403A-ECC9-F3F5-26D0-C6E7F5D5D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8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E7A4E68D-9EE5-FF38-CBDA-6F6B3E0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29055A3-FE0F-C710-B098-41BF5ABE8C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AC9DBCF-4326-1742-2607-C3C68EF9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4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4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4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C7410E6-412E-F30B-80CD-116EB5C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4FB6F1A-89F5-7033-F980-BC36022C1C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5A494EB-9128-8014-F11F-F1277E89F264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E68B6A1-2D06-1279-BC5A-8F831694CD49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2180-B9BE-C1F8-FEAE-00218C959BB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4FD1-54D6-8D66-E7DA-8E9F10D6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6" y="2159000"/>
            <a:ext cx="6499242" cy="1207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07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D9E5A8B-1008-D684-B2E2-320BD651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1F3D334-E48E-8538-246F-1467D4CCD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0CF8C2A-2473-07AA-C5E3-F92CFA7DE79F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1C98E8C-C722-8D57-3FB4-2A3DEB6CD550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83172-CD6C-BC2F-5897-E91FA93B305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BE04A7-959E-EC97-7237-303B2982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0" y="2236803"/>
            <a:ext cx="6245373" cy="17793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25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Loops of the Sith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114526-E33A-E3F2-FF33-D1A22A87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4" y="2179951"/>
            <a:ext cx="7294125" cy="17460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  <a:br>
              <a:rPr lang="en-CA" dirty="0">
                <a:solidFill>
                  <a:srgbClr val="FFC319"/>
                </a:solidFill>
              </a:rPr>
            </a:br>
            <a:endParaRPr lang="en-CA" dirty="0">
              <a:solidFill>
                <a:srgbClr val="FFC31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7C992-65F0-3B40-CAD6-6519E9774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35" y="1947017"/>
            <a:ext cx="3223129" cy="230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B774B957-7339-2447-A0D3-A820E903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72F051FF-54C7-FFE9-308D-4E941DC93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A00A4DB-93B6-0640-6125-501B64CE748F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017399A-25DC-E332-AE9C-9B6AE065EE0B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38E28-D53E-9C1A-A3B8-FF08031239D2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60B54-0F43-5B0F-95E3-24565C17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86" y="1935286"/>
            <a:ext cx="3042627" cy="222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42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382028" y="910740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194183-27EB-FBE5-F7C8-FA0D6C4C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3505008" y="3017389"/>
            <a:ext cx="2133980" cy="80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79AD03BA-2E07-51AA-0786-28473B81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264" y="1440657"/>
            <a:ext cx="4767038" cy="12550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ACF181-7791-B448-A87D-5B1A3FE4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874" r="2325" b="4432"/>
          <a:stretch/>
        </p:blipFill>
        <p:spPr>
          <a:xfrm>
            <a:off x="3505008" y="4095265"/>
            <a:ext cx="2133980" cy="736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D3C152-4C3B-70DA-E15D-E9B0A7872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584" y="3117926"/>
            <a:ext cx="2369659" cy="1400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67CC6E-A523-7E83-3645-80D4F9BE2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791" y="3148723"/>
            <a:ext cx="2133980" cy="13371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6B25CD-929F-6486-E257-66F512924504}"/>
              </a:ext>
            </a:extLst>
          </p:cNvPr>
          <p:cNvSpPr txBox="1"/>
          <p:nvPr/>
        </p:nvSpPr>
        <p:spPr>
          <a:xfrm>
            <a:off x="1788033" y="280630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6B34E-612F-F50B-DB8C-1191046084A5}"/>
              </a:ext>
            </a:extLst>
          </p:cNvPr>
          <p:cNvSpPr txBox="1"/>
          <p:nvPr/>
        </p:nvSpPr>
        <p:spPr>
          <a:xfrm>
            <a:off x="4332716" y="2742673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A8B63-652B-07A6-538B-A085C467231E}"/>
              </a:ext>
            </a:extLst>
          </p:cNvPr>
          <p:cNvSpPr txBox="1"/>
          <p:nvPr/>
        </p:nvSpPr>
        <p:spPr>
          <a:xfrm>
            <a:off x="4329197" y="382179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3B9F-BC8F-0113-4B8E-1C61CB72784D}"/>
              </a:ext>
            </a:extLst>
          </p:cNvPr>
          <p:cNvSpPr txBox="1"/>
          <p:nvPr/>
        </p:nvSpPr>
        <p:spPr>
          <a:xfrm>
            <a:off x="7076302" y="2764149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0CE533-CC09-CC7E-9419-B2E1BB4D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843E630-0B7B-7B5F-004E-4624B31C5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1D3680B-1614-32E2-FBDE-F0053853DAF8}"/>
              </a:ext>
            </a:extLst>
          </p:cNvPr>
          <p:cNvSpPr txBox="1">
            <a:spLocks/>
          </p:cNvSpPr>
          <p:nvPr/>
        </p:nvSpPr>
        <p:spPr>
          <a:xfrm>
            <a:off x="382028" y="1060917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D8D1C1-C216-5472-B6C6-16BE05DBE62A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6DBD20-8906-5E84-FDC6-F0CA83B5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2689057" y="3350690"/>
            <a:ext cx="3903440" cy="1463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189D66E4-1087-4848-14D1-3EA65B431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43" y="1579372"/>
            <a:ext cx="5239509" cy="13794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73A71-19AE-FEF8-BCCA-DBDBF1B5C5B3}"/>
              </a:ext>
            </a:extLst>
          </p:cNvPr>
          <p:cNvSpPr txBox="1"/>
          <p:nvPr/>
        </p:nvSpPr>
        <p:spPr>
          <a:xfrm>
            <a:off x="2158660" y="3225637"/>
            <a:ext cx="4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49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AB3AD-151A-6277-352E-5D403C573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 b="2735"/>
          <a:stretch/>
        </p:blipFill>
        <p:spPr>
          <a:xfrm>
            <a:off x="2417251" y="767759"/>
            <a:ext cx="4309497" cy="3607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10E32-5715-561C-2506-99C72CE0C037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EF821-8864-AB57-CA4C-312F4EA5D619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87" y="2318698"/>
                <a:ext cx="505413" cy="2980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4E1DAC-C9DA-99C7-4D31-364DD947D923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7FF4-1A80-7F6F-DB63-4F8A73301481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74EBB-7207-5E03-8FB9-9CC8CB5B63F8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578EB-29DB-CC55-01F1-5DFA71AEF7F4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A9CE9-00A7-B4FC-77DC-4CE106B1471A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1753" y="3390431"/>
                <a:ext cx="394920" cy="205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8D67E7A-4364-A7D5-D95A-3AB791FB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5140B90F-DA83-062C-94F1-84B5E9E8E7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5325" y="256374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2ABA-4BFF-F663-35C3-89FF39F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65085"/>
            <a:ext cx="7772400" cy="32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Hawkins Lab Experiment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FF5E-11F7-0B23-D3C9-E333B254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" y="2846246"/>
            <a:ext cx="7178056" cy="7120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5C3FDF08-27C9-DE90-9FB1-5CD144B5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66" y="2700794"/>
            <a:ext cx="5634467" cy="1162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</TotalTime>
  <Words>762</Words>
  <Application>Microsoft Macintosh PowerPoint</Application>
  <PresentationFormat>On-screen Show (16:9)</PresentationFormat>
  <Paragraphs>138</Paragraphs>
  <Slides>35</Slides>
  <Notes>34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Arial</vt:lpstr>
      <vt:lpstr>Bebas Neue</vt:lpstr>
      <vt:lpstr>Della Respira</vt:lpstr>
      <vt:lpstr>Jeoparty template</vt:lpstr>
      <vt:lpstr>MIDTERM REVIEW</vt:lpstr>
      <vt:lpstr>PowerPoint Presentation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Tanishka Gupta</cp:lastModifiedBy>
  <cp:revision>46</cp:revision>
  <dcterms:modified xsi:type="dcterms:W3CDTF">2025-02-05T23:08:02Z</dcterms:modified>
</cp:coreProperties>
</file>